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24334af6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24334af6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4334af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24334af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24334af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24334af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4334af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24334af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24334af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24334af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886ef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2886ef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2886ef5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2886ef5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2886ef5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2886ef5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2258060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2258060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2258060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2258060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2258060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2258060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24334af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24334a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24334af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24334af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24334af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24334af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24334af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24334af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24334af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24334af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サーバ構築手順書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2024.05.09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50589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Create new key pairを</a:t>
            </a:r>
            <a:r>
              <a:rPr lang="ko" sz="1400"/>
              <a:t>選択</a:t>
            </a:r>
            <a:r>
              <a:rPr lang="ko" sz="1400"/>
              <a:t>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Key pair nameは任意の文字列を入力。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Key pair typeはRSA選択。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Private Key File Formatは「.pem」選択。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Create key pair選択。</a:t>
            </a:r>
            <a:endParaRPr sz="14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0" y="2892650"/>
            <a:ext cx="5303000" cy="1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376" y="1425275"/>
            <a:ext cx="3433200" cy="3472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2"/>
          <p:cNvCxnSpPr/>
          <p:nvPr/>
        </p:nvCxnSpPr>
        <p:spPr>
          <a:xfrm flipH="1" rot="10800000">
            <a:off x="5179650" y="2675725"/>
            <a:ext cx="443100" cy="144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98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Network settingsは以下の通りに入力する。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Typeの設定は必ずsshはMy IPで、HTTPはAnywhereに設定する。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6" y="1844050"/>
            <a:ext cx="4448448" cy="31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325" y="1709832"/>
            <a:ext cx="4448451" cy="3320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4572000" y="1923175"/>
            <a:ext cx="4495500" cy="302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062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ストレージ設定はデフォルトのままとする。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全ての設定項目が完了したら、「Launch instance」を押下する。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033900"/>
            <a:ext cx="6314726" cy="30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4"/>
          <p:cNvCxnSpPr/>
          <p:nvPr/>
        </p:nvCxnSpPr>
        <p:spPr>
          <a:xfrm>
            <a:off x="3416950" y="1807900"/>
            <a:ext cx="2368200" cy="276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4. </a:t>
            </a:r>
            <a:r>
              <a:rPr b="1" lang="ko" sz="3000">
                <a:highlight>
                  <a:schemeClr val="lt1"/>
                </a:highlight>
              </a:rPr>
              <a:t>LAMP環境の構築</a:t>
            </a:r>
            <a:endParaRPr b="1" sz="3000"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Instances</a:t>
            </a:r>
            <a:r>
              <a:rPr lang="ko" sz="1400"/>
              <a:t>画面で作ったinstanceを選んで「Connect」を押下する</a:t>
            </a:r>
            <a:endParaRPr sz="14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890791"/>
            <a:ext cx="8832302" cy="17724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5"/>
          <p:cNvCxnSpPr/>
          <p:nvPr/>
        </p:nvCxnSpPr>
        <p:spPr>
          <a:xfrm>
            <a:off x="3868925" y="1500575"/>
            <a:ext cx="1500600" cy="55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4. </a:t>
            </a:r>
            <a:r>
              <a:rPr b="1" lang="ko" sz="3000">
                <a:highlight>
                  <a:schemeClr val="lt1"/>
                </a:highlight>
              </a:rPr>
              <a:t>LAMP環境の構築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32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MACなのでターミナルをオープンする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FFFFFF"/>
                </a:solidFill>
                <a:highlight>
                  <a:srgbClr val="434343"/>
                </a:highlight>
              </a:rPr>
              <a:t>chmod 400 “wordpress-server.pem”</a:t>
            </a:r>
            <a:r>
              <a:rPr lang="ko" sz="1400"/>
              <a:t>命令をしてファイルの権限を変更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Exampleを参考に実行</a:t>
            </a:r>
            <a:endParaRPr sz="14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396" y="1152475"/>
            <a:ext cx="5209300" cy="3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4. </a:t>
            </a:r>
            <a:r>
              <a:rPr b="1" lang="ko" sz="3000">
                <a:highlight>
                  <a:schemeClr val="lt1"/>
                </a:highlight>
              </a:rPr>
              <a:t>LAMP環境の構築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システムをアップデートする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dnf </a:t>
            </a:r>
            <a:r>
              <a:rPr lang="ko" sz="110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-y</a:t>
            </a:r>
            <a:endParaRPr sz="11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Apache、PHP、MariaDB をインストールする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dnf install -y httpd wget php-fpm php-mysqli php-json php php-devel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dnf install -y mariadb105-server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/>
              <a:t>MariaDB のバージョンを確認するには: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dnf info mariadb105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b="1" lang="ko" sz="1400"/>
              <a:t>Apacheの起動と設定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start httpd &amp;&amp; sudo systemctl 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enable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httpd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/>
              <a:t>Apache が有効になっているかどうかを確認</a:t>
            </a:r>
            <a:r>
              <a:rPr b="1" lang="ko" sz="1100"/>
              <a:t>するには: 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</a:t>
            </a:r>
            <a:r>
              <a:rPr lang="ko" sz="110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-enabled httpd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/>
              <a:t>ユーザー (ec2-user) を Apache グループに追加:</a:t>
            </a:r>
            <a:r>
              <a:rPr lang="ko" sz="1100"/>
              <a:t> 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usermod -</a:t>
            </a:r>
            <a:r>
              <a:rPr lang="ko" sz="110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-G apache ec2-user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4. </a:t>
            </a:r>
            <a:r>
              <a:rPr b="1" lang="ko" sz="3000">
                <a:highlight>
                  <a:schemeClr val="lt1"/>
                </a:highlight>
              </a:rPr>
              <a:t>LAMP環境の構築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4.	</a:t>
            </a:r>
            <a:r>
              <a:rPr b="1" lang="ko" sz="1400"/>
              <a:t>権限の構成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chown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-R ec2-user:apache /var/www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2775 /var/www &amp;&amp; find /var/www -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d -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exec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sudo 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2775 {} \;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find /var/www -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f -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exec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sudo </a:t>
            </a: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chmod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0664 {} \;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/>
              <a:t>PHP ファイルを作成して、PHP のインストールをテスト</a:t>
            </a:r>
            <a:r>
              <a:rPr b="1" lang="ko" sz="1100"/>
              <a:t>するには: </a:t>
            </a:r>
            <a:endParaRPr b="1" sz="1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echo "&lt;?php phpinfo(); ?&gt;" &gt; /var/www/html/phpinfo.php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100"/>
              <a:t>http://your-ec2-public-dns/phpinfo.php にアクセスして動作を確認したら、ファイルを削除する</a:t>
            </a:r>
            <a:endParaRPr b="1"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rgbClr val="5C2699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rm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/var/www/html/phpinfo.php</a:t>
            </a:r>
            <a:endParaRPr b="1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4. </a:t>
            </a:r>
            <a:r>
              <a:rPr b="1" lang="ko" sz="3000">
                <a:highlight>
                  <a:schemeClr val="lt1"/>
                </a:highlight>
              </a:rPr>
              <a:t>LAMP環境の構築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5.	</a:t>
            </a:r>
            <a:r>
              <a:rPr b="1" lang="ko" sz="1400"/>
              <a:t>MariaDB のインストールと起動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</a:t>
            </a:r>
            <a:r>
              <a:rPr lang="ko" sz="1100">
                <a:solidFill>
                  <a:srgbClr val="AA0D91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 mariadb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424"/>
                </a:solidFill>
                <a:highlight>
                  <a:srgbClr val="F9F9F9"/>
                </a:highlight>
                <a:latin typeface="Courier New"/>
                <a:ea typeface="Courier New"/>
                <a:cs typeface="Courier New"/>
                <a:sym typeface="Courier New"/>
              </a:rPr>
              <a:t>sudo mysql_secure_installation</a:t>
            </a:r>
            <a:endParaRPr sz="1100">
              <a:solidFill>
                <a:srgbClr val="242424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mysql_secure_installation コマンドを使用して、MySQL インストールを保護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匿名ユーザー アカウントを削除するには、「Y」と入力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リモート root ログインを無効にするには、Y を入力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テスト データベースを削除するには、「Y」と入力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ko" sz="1100"/>
              <a:t>「Y」と入力して権限テーブルをリロードし、変更を保存</a:t>
            </a:r>
            <a:endParaRPr b="1"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目次</a:t>
            </a:r>
            <a:endParaRPr b="1" sz="3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はじめに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>
                <a:highlight>
                  <a:srgbClr val="FFFFFF"/>
                </a:highlight>
              </a:rPr>
              <a:t>AWSインフラの構築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>
                <a:highlight>
                  <a:srgbClr val="FFFFFF"/>
                </a:highlight>
              </a:rPr>
              <a:t>仮想サーバー(EC2)の構築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>
                <a:highlight>
                  <a:srgbClr val="FFFFFF"/>
                </a:highlight>
              </a:rPr>
              <a:t>LAMP環境の構築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b="1" lang="ko" sz="3000"/>
              <a:t>はじめに</a:t>
            </a:r>
            <a:endParaRPr b="1" sz="30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本手順書は、AWSを使用して、EC2インスタンスの構築までを記載する。</a:t>
            </a:r>
            <a:br>
              <a:rPr lang="ko" sz="1400"/>
            </a:br>
            <a:r>
              <a:rPr lang="ko" sz="1400"/>
              <a:t>システム構成は以下とする。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96" y="1870796"/>
            <a:ext cx="4509475" cy="30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3000">
                <a:highlight>
                  <a:srgbClr val="FFFFFF"/>
                </a:highlight>
              </a:rPr>
              <a:t>2. </a:t>
            </a:r>
            <a:r>
              <a:rPr b="1" lang="ko" sz="3000">
                <a:highlight>
                  <a:srgbClr val="FFFFFF"/>
                </a:highlight>
              </a:rPr>
              <a:t>AWSインフラの構築</a:t>
            </a:r>
            <a:endParaRPr b="1" sz="3000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AWSのアカウント作成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AWSのリージョンに「Asia Pacific(Tokyo)」を選択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023" y="1017725"/>
            <a:ext cx="2800500" cy="38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 b="1" sz="30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29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AWS サービスリストに表示される EC2 を選択します。</a:t>
            </a:r>
            <a:endParaRPr sz="14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773" y="1152475"/>
            <a:ext cx="5338527" cy="364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/>
          <p:nvPr/>
        </p:nvCxnSpPr>
        <p:spPr>
          <a:xfrm>
            <a:off x="2820325" y="1500575"/>
            <a:ext cx="2838300" cy="104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画面左下にある「Launch instance」ボタンを押下する。</a:t>
            </a:r>
            <a:endParaRPr sz="1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50" y="1717524"/>
            <a:ext cx="6753449" cy="316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>
            <a:off x="2341250" y="1491525"/>
            <a:ext cx="1383000" cy="293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/>
              <a:t>「Name」は任意の文字列を入力する。</a:t>
            </a:r>
            <a:endParaRPr sz="14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9326"/>
            <a:ext cx="7121150" cy="24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337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「Amazon Linux」を選択。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Amazon Machine Imageは、「Amazon Linux 2023」を選択。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アーキテクチャは「64ビット」を選択。</a:t>
            </a:r>
            <a:endParaRPr sz="14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301" y="1017725"/>
            <a:ext cx="5023549" cy="38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ko" sz="3000"/>
              <a:t>3. </a:t>
            </a:r>
            <a:r>
              <a:rPr b="1" lang="ko" sz="3000">
                <a:highlight>
                  <a:schemeClr val="lt1"/>
                </a:highlight>
              </a:rPr>
              <a:t>仮想サーバー(EC2)の構築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Free tierなので</a:t>
            </a:r>
            <a:r>
              <a:rPr lang="ko" sz="1400"/>
              <a:t>Instance type</a:t>
            </a:r>
            <a:r>
              <a:rPr lang="ko" sz="1400"/>
              <a:t>は「t2.micro」を選択。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601"/>
            <a:ext cx="6416075" cy="22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